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78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F2E9A7-70E6-447B-A709-A6CDA798D776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92D58F-FB24-4C9D-914F-DC6D8B39BDA0}" type="slidenum">
              <a:rPr lang="ar-KW" smtClean="0"/>
              <a:pPr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2D58F-FB24-4C9D-914F-DC6D8B39BDA0}" type="slidenum">
              <a:rPr lang="ar-KW" smtClean="0"/>
              <a:pPr/>
              <a:t>8</a:t>
            </a:fld>
            <a:endParaRPr lang="ar-K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8001-8F90-4068-AD9F-36A6B11DFA2F}" type="datetimeFigureOut">
              <a:rPr lang="ar-KW" smtClean="0"/>
              <a:pPr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0CE2A-E7F0-43E4-B82E-9D2E050097F2}" type="slidenum">
              <a:rPr lang="ar-KW" smtClean="0"/>
              <a:pPr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BZXkNbpOG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l28IILP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fHYTz-ZoRL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75j3fKp_cn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GbTnjyQyyb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Asee8TyHOw&amp;t=3s" TargetMode="External"/><Relationship Id="rId2" Type="http://schemas.openxmlformats.org/officeDocument/2006/relationships/hyperlink" Target="https://www.youtube.com/watch?v=0bU6fCN44FA&amp;t=76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4rWN8T89y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4</a:t>
            </a:r>
            <a:r>
              <a:rPr lang="en-US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Family Medicine Review Course</a:t>
            </a:r>
            <a:endParaRPr lang="ar-KW" dirty="0"/>
          </a:p>
        </p:txBody>
      </p:sp>
      <p:pic>
        <p:nvPicPr>
          <p:cNvPr id="4" name="Picture 2" descr="C:\Users\LENOVO\Desktop\20170518_0759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484440" cy="334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Injection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Pen injection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Needle injection</a:t>
            </a:r>
          </a:p>
        </p:txBody>
      </p:sp>
      <p:pic>
        <p:nvPicPr>
          <p:cNvPr id="6146" name="Picture 2" descr="C:\Users\Fareedah\Desktop\untitledkkk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429000"/>
            <a:ext cx="2847975" cy="1600200"/>
          </a:xfrm>
          <a:prstGeom prst="rect">
            <a:avLst/>
          </a:prstGeom>
          <a:noFill/>
        </p:spPr>
      </p:pic>
      <p:pic>
        <p:nvPicPr>
          <p:cNvPr id="6147" name="Picture 3" descr="C:\Users\Fareedah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2819400" cy="161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Needle injection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Things you will need:</a:t>
            </a:r>
          </a:p>
          <a:p>
            <a:pPr algn="l" rtl="0">
              <a:buNone/>
            </a:pP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Alcohol wiped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Insulin bottle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Syringe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Container</a:t>
            </a:r>
          </a:p>
          <a:p>
            <a:pPr marL="514350" indent="-514350" algn="l" rtl="0">
              <a:buAutoNum type="arabicPeriod"/>
            </a:pPr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4" name="Picture 3" descr="C:\Users\h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2403974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hp\Desktop\e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514600" cy="179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p\Desktop\wip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2047805" cy="1439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hp\Desktop\imagesBU7WK3U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91356"/>
            <a:ext cx="2209800" cy="1147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\Desktop\insulin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411636" cy="1114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injecting insulin by needle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 rtl="0">
              <a:lnSpc>
                <a:spcPct val="120000"/>
              </a:lnSpc>
            </a:pPr>
            <a:r>
              <a:rPr lang="en-US" dirty="0" smtClean="0">
                <a:latin typeface="Calibri body"/>
                <a:cs typeface="Calibri Light" pitchFamily="34" charset="0"/>
              </a:rPr>
              <a:t>1- welcome the patient and ask for patient’s name ,ID,  and prescription.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>
                <a:latin typeface="Calibri body"/>
                <a:cs typeface="Calibri Light" pitchFamily="34" charset="0"/>
              </a:rPr>
              <a:t>2- check drug name ,dose prescribed to the patient. 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>
                <a:latin typeface="Calibri body"/>
                <a:cs typeface="Calibri Light" pitchFamily="34" charset="0"/>
              </a:rPr>
              <a:t>3- check date of expiration and the clarity of insulin ( if any clot seen don’t use ).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>
                <a:latin typeface="Calibri body"/>
                <a:cs typeface="Calibri Light" pitchFamily="34" charset="0"/>
              </a:rPr>
              <a:t>4-Prepare the equipment needed for the injection (cotton ,alcohol wipes, new syringe  and safe place to discard the syringe that is out of  reach of children .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>
                <a:latin typeface="Calibri body"/>
                <a:cs typeface="Calibri Light" pitchFamily="34" charset="0"/>
              </a:rPr>
              <a:t>5-wash your hands with water and soap. 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>
                <a:latin typeface="Calibri body"/>
                <a:cs typeface="Calibri Light" pitchFamily="34" charset="0"/>
              </a:rPr>
              <a:t>6- roll the insulin between your hands for few seconds (throw the insulin if you notice the liquid is not clear , discolored or thickened, don’t shake the bottle may cause bubbles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>
                <a:latin typeface="Calibri body"/>
                <a:cs typeface="Calibri Light" pitchFamily="34" charset="0"/>
              </a:rPr>
              <a:t>7- Remove the cap from insulin bottle , clean the top of the insulin vile before inserting the needle.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>
                <a:latin typeface="Calibri body"/>
                <a:cs typeface="Calibri Light" pitchFamily="34" charset="0"/>
              </a:rPr>
              <a:t>8-aspirate air equivalent to the desired dose of insulin by the syringe.</a:t>
            </a:r>
          </a:p>
          <a:p>
            <a:pPr algn="l" rtl="0">
              <a:lnSpc>
                <a:spcPct val="120000"/>
              </a:lnSpc>
            </a:pPr>
            <a:endParaRPr lang="en-US" dirty="0" smtClean="0">
              <a:latin typeface="Calibri Light" pitchFamily="34" charset="0"/>
              <a:cs typeface="Calibri Light" pitchFamily="34" charset="0"/>
            </a:endParaRPr>
          </a:p>
          <a:p>
            <a:pPr algn="l" rtl="0">
              <a:lnSpc>
                <a:spcPct val="120000"/>
              </a:lnSpc>
            </a:pPr>
            <a:endParaRPr lang="ar-KW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62500" lnSpcReduction="20000"/>
          </a:bodyPr>
          <a:lstStyle/>
          <a:p>
            <a:pPr algn="l" rtl="0">
              <a:lnSpc>
                <a:spcPct val="120000"/>
              </a:lnSpc>
            </a:pPr>
            <a:r>
              <a:rPr lang="en-US" dirty="0" smtClean="0"/>
              <a:t>9-inject the air inside the insulin bottle then rotate the bottle upside down then aspirate the desired dose of insulin prescribed . 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/>
              <a:t>10-  take the syringe  out and check any air or bubbles ?adjust. 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/>
              <a:t>11-clean the site you chose to inject the insulin by wipes in circular  way. 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/>
              <a:t>12- pinch the skin by the other hand .(pinching process may not be needed).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/>
              <a:t>13- hold the injection like a pen and inject the insulin in 90 degree angle.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/>
              <a:t>14- take out the injection( don’t rub the injection site ) and if there is any bleeding apply light  pressure to the site with gauze.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/>
              <a:t>15 –keep the insulin in refrigerator not freezer. </a:t>
            </a:r>
          </a:p>
          <a:p>
            <a:pPr algn="l" rtl="0">
              <a:lnSpc>
                <a:spcPct val="120000"/>
              </a:lnSpc>
            </a:pPr>
            <a:r>
              <a:rPr lang="en-US" dirty="0" smtClean="0"/>
              <a:t>16- once done throw out the  injection in safe container and never share or re use.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www.youtube.com/watch?v=bBZXkNbpOGQ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endParaRPr lang="ar-KW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Pen Insulin</a:t>
            </a:r>
            <a:endParaRPr lang="ar-KW" dirty="0"/>
          </a:p>
        </p:txBody>
      </p:sp>
      <p:pic>
        <p:nvPicPr>
          <p:cNvPr id="4" name="Picture 2" descr="C:\Users\hp\Desktop\insulin-giving-techniques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023360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p\Desktop\c0d0ec7743d40bf2a6eb43022f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74218"/>
            <a:ext cx="4038600" cy="5045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98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www.youtube.com/watch?v=Pl28IILPD</a:t>
            </a:r>
            <a:endParaRPr lang="ar-KW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Site to inject insulin ?</a:t>
            </a:r>
          </a:p>
        </p:txBody>
      </p:sp>
      <p:pic>
        <p:nvPicPr>
          <p:cNvPr id="2050" name="Picture 2" descr="C:\Users\hp\Desktop\are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524002"/>
            <a:ext cx="2250281" cy="5068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a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81" y="1295401"/>
            <a:ext cx="1642900" cy="5296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143000"/>
            <a:ext cx="21717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Outer arm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abdomen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Upper outer of the thigh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Hip area (buttocks)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3164681"/>
            <a:ext cx="220980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1- Always change the site which you chose  to inject(rotate their injections sites. ( 2 cm ) 2 finger between others .why?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2-if you notice redness ,ulcer or scar don’t inject in this part ..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0056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Inhalers</a:t>
            </a:r>
          </a:p>
          <a:p>
            <a:pPr algn="l" rtl="0"/>
            <a:r>
              <a:rPr lang="en-US" smtClean="0"/>
              <a:t>Nasal spray</a:t>
            </a:r>
            <a:endParaRPr lang="en-US" dirty="0" smtClean="0"/>
          </a:p>
          <a:p>
            <a:pPr algn="l" rtl="0"/>
            <a:r>
              <a:rPr lang="en-US" dirty="0" smtClean="0"/>
              <a:t>Insulin injection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ctr" rtl="0"/>
            <a:r>
              <a:rPr lang="en-US" dirty="0" smtClean="0"/>
              <a:t>Dr Fareedah </a:t>
            </a:r>
            <a:r>
              <a:rPr lang="en-US" dirty="0" err="1" smtClean="0"/>
              <a:t>Alkandery</a:t>
            </a:r>
            <a:endParaRPr lang="en-US" dirty="0" smtClean="0"/>
          </a:p>
          <a:p>
            <a:pPr algn="ctr" rtl="0"/>
            <a:r>
              <a:rPr lang="en-US" dirty="0" smtClean="0"/>
              <a:t>R3 Family Medicine Resident</a:t>
            </a:r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Inhalers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Before Starting :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Introduce yourself to the patient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Confirm the name and date of birth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Check his understanding of asthma and of the inhaler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Explain the medication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Check always the correct drug to the patient and the expire date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Ask him if he has any concern</a:t>
            </a:r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MDI 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dirty="0" smtClean="0"/>
              <a:t>Remove the cap from the mouthpiece</a:t>
            </a:r>
          </a:p>
          <a:p>
            <a:pPr algn="l" rtl="0"/>
            <a:r>
              <a:rPr lang="en-US" dirty="0" smtClean="0"/>
              <a:t>Shake the inhaler for 5 seconds</a:t>
            </a:r>
          </a:p>
          <a:p>
            <a:pPr algn="l" rtl="0"/>
            <a:r>
              <a:rPr lang="en-US" dirty="0" smtClean="0"/>
              <a:t>Hold the inhaler between index finger and the thumb</a:t>
            </a:r>
          </a:p>
          <a:p>
            <a:pPr algn="l" rtl="0"/>
            <a:r>
              <a:rPr lang="en-US" dirty="0" smtClean="0"/>
              <a:t>Sit up straight or Stand up</a:t>
            </a:r>
          </a:p>
          <a:p>
            <a:pPr algn="l" rtl="0"/>
            <a:r>
              <a:rPr lang="en-US" dirty="0" smtClean="0"/>
              <a:t>Tilt your head back  slightly</a:t>
            </a:r>
          </a:p>
          <a:p>
            <a:pPr algn="l" rtl="0"/>
            <a:r>
              <a:rPr lang="en-US" dirty="0" smtClean="0"/>
              <a:t>Exhale away  from inhaler</a:t>
            </a:r>
          </a:p>
          <a:p>
            <a:pPr algn="l" rtl="0"/>
            <a:r>
              <a:rPr lang="en-US" dirty="0" smtClean="0"/>
              <a:t>Put the inhaler in your mouth , press the inhaler and start breathing in at the same time, take a slow and deep breath</a:t>
            </a:r>
          </a:p>
          <a:p>
            <a:pPr algn="l" rtl="0"/>
            <a:r>
              <a:rPr lang="en-US" dirty="0" smtClean="0"/>
              <a:t>Hold your breath for 10 seconds , exhale slowly through your mouth or nose </a:t>
            </a:r>
          </a:p>
          <a:p>
            <a:pPr algn="l" rtl="0"/>
            <a:r>
              <a:rPr lang="en-US" dirty="0" smtClean="0"/>
              <a:t>Wash his mouth completely</a:t>
            </a:r>
          </a:p>
          <a:p>
            <a:pPr algn="l" rtl="0"/>
            <a:r>
              <a:rPr lang="en-US" dirty="0" smtClean="0"/>
              <a:t>Repeat steps 2 to 8 after 30 seconds if another dose is required </a:t>
            </a:r>
          </a:p>
          <a:p>
            <a:pPr algn="l" rtl="0"/>
            <a:endParaRPr lang="en-US" dirty="0"/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www.youtube.com/watch?v=fHYTz-ZoRLw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1026" name="Picture 2" descr="C:\Users\Fareedah\Desktop\mdi-common-canister-protocol-multiple-patient-metered-dose-inhaler-mdi-program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"/>
            <a:ext cx="210953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use </a:t>
            </a:r>
            <a:r>
              <a:rPr lang="en-US" dirty="0" err="1" smtClean="0"/>
              <a:t>Diskus</a:t>
            </a:r>
            <a:r>
              <a:rPr lang="en-US" dirty="0" smtClean="0"/>
              <a:t> (</a:t>
            </a:r>
            <a:r>
              <a:rPr lang="en-US" dirty="0" err="1" smtClean="0"/>
              <a:t>Seretide</a:t>
            </a:r>
            <a:r>
              <a:rPr lang="en-US" dirty="0" smtClean="0"/>
              <a:t>)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Check Dose counter</a:t>
            </a:r>
          </a:p>
          <a:p>
            <a:pPr algn="l" rtl="0"/>
            <a:r>
              <a:rPr lang="en-US" dirty="0" smtClean="0"/>
              <a:t>Open using thumb grip</a:t>
            </a:r>
          </a:p>
          <a:p>
            <a:pPr algn="l" rtl="0"/>
            <a:r>
              <a:rPr lang="en-US" dirty="0" smtClean="0"/>
              <a:t>Holding Horizontally, load dose by sliding lever until it clicks </a:t>
            </a:r>
          </a:p>
          <a:p>
            <a:pPr algn="l" rtl="0"/>
            <a:r>
              <a:rPr lang="en-US" dirty="0" smtClean="0"/>
              <a:t>Breath out gently away from mouthpiece </a:t>
            </a:r>
          </a:p>
          <a:p>
            <a:pPr algn="l" rtl="0"/>
            <a:r>
              <a:rPr lang="en-US" dirty="0" smtClean="0"/>
              <a:t>Place mouth piece in mouth</a:t>
            </a:r>
          </a:p>
          <a:p>
            <a:pPr algn="l" rtl="0"/>
            <a:r>
              <a:rPr lang="en-US" dirty="0" smtClean="0"/>
              <a:t>Breath in steadily and deeply</a:t>
            </a:r>
          </a:p>
          <a:p>
            <a:pPr algn="l" rtl="0"/>
            <a:r>
              <a:rPr lang="en-US" dirty="0" smtClean="0"/>
              <a:t>Hold breath for 10 seconds </a:t>
            </a:r>
          </a:p>
          <a:p>
            <a:pPr algn="l" rtl="0"/>
            <a:r>
              <a:rPr lang="en-US" dirty="0" smtClean="0"/>
              <a:t>Breath out gently away from mouthpiece</a:t>
            </a:r>
          </a:p>
          <a:p>
            <a:pPr algn="l" rtl="0"/>
            <a:r>
              <a:rPr lang="en-US" dirty="0" smtClean="0"/>
              <a:t>Close cover to click shut</a:t>
            </a:r>
          </a:p>
          <a:p>
            <a:pPr algn="l" rtl="0"/>
            <a:r>
              <a:rPr lang="en-US" dirty="0" smtClean="0"/>
              <a:t>Wash your mouth with water to minimize the risk of oral thrush</a:t>
            </a:r>
          </a:p>
          <a:p>
            <a:pPr algn="l" rtl="0"/>
            <a:endParaRPr lang="en-US" dirty="0"/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www.youtube.com/watch?v=75j3fKp_cnE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Fareedah\Desktop\images89ON2R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8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to use </a:t>
            </a:r>
            <a:r>
              <a:rPr lang="en-US" dirty="0" err="1" smtClean="0"/>
              <a:t>symbicort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Remove the cover</a:t>
            </a:r>
          </a:p>
          <a:p>
            <a:pPr algn="l" rtl="0"/>
            <a:r>
              <a:rPr lang="en-US" dirty="0" smtClean="0"/>
              <a:t>Check dose counter</a:t>
            </a:r>
          </a:p>
          <a:p>
            <a:pPr algn="l" rtl="0"/>
            <a:r>
              <a:rPr lang="en-US" dirty="0" smtClean="0"/>
              <a:t>Keep inhaler upright while twisting grip around and then back until click is heard</a:t>
            </a:r>
          </a:p>
          <a:p>
            <a:pPr algn="l" rtl="0"/>
            <a:r>
              <a:rPr lang="en-US" dirty="0" smtClean="0"/>
              <a:t>Breath out gently away from mouthpiece</a:t>
            </a:r>
          </a:p>
          <a:p>
            <a:pPr algn="l" rtl="0"/>
            <a:r>
              <a:rPr lang="en-US" dirty="0" smtClean="0"/>
              <a:t>Place mouthpiece between teeth and close lips to form a goad seal</a:t>
            </a:r>
          </a:p>
          <a:p>
            <a:pPr algn="l" rtl="0"/>
            <a:r>
              <a:rPr lang="en-US" dirty="0" smtClean="0"/>
              <a:t>Breath in strongly and deeply, Hold your breath for 10 seconds </a:t>
            </a:r>
          </a:p>
          <a:p>
            <a:pPr algn="l" rtl="0"/>
            <a:r>
              <a:rPr lang="en-US" dirty="0" smtClean="0"/>
              <a:t>Breath out gently away from mouthpiece</a:t>
            </a:r>
          </a:p>
          <a:p>
            <a:pPr algn="l" rtl="0"/>
            <a:r>
              <a:rPr lang="en-US" dirty="0" smtClean="0"/>
              <a:t>Wash the mouth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www.youtube.com/watch?v=GbTnjyQyybo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Fareedah\Desktop\0000192-symbicort-budesonid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04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MDI wit Spacer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Shake the inhaler</a:t>
            </a:r>
          </a:p>
          <a:p>
            <a:pPr algn="l" rtl="0"/>
            <a:r>
              <a:rPr lang="en-US" dirty="0" smtClean="0"/>
              <a:t>Remove the cap from mouthpiece</a:t>
            </a:r>
          </a:p>
          <a:p>
            <a:pPr algn="l" rtl="0"/>
            <a:r>
              <a:rPr lang="en-US" dirty="0" smtClean="0"/>
              <a:t>Fit the inhaler into spacer</a:t>
            </a:r>
          </a:p>
          <a:p>
            <a:pPr algn="l" rtl="0"/>
            <a:r>
              <a:rPr lang="en-US" dirty="0" smtClean="0"/>
              <a:t>Sit up straight and breath out completely</a:t>
            </a:r>
          </a:p>
          <a:p>
            <a:pPr algn="l" rtl="0"/>
            <a:r>
              <a:rPr lang="en-US" dirty="0" smtClean="0"/>
              <a:t>Place the spacer in the mouth </a:t>
            </a:r>
          </a:p>
          <a:p>
            <a:pPr algn="l" rtl="0"/>
            <a:r>
              <a:rPr lang="en-US" dirty="0" smtClean="0"/>
              <a:t>Press the inhaler</a:t>
            </a:r>
          </a:p>
          <a:p>
            <a:pPr algn="l" rtl="0"/>
            <a:r>
              <a:rPr lang="en-US" dirty="0" smtClean="0"/>
              <a:t>Breath in steadily and deeply </a:t>
            </a:r>
          </a:p>
          <a:p>
            <a:pPr algn="l" rtl="0"/>
            <a:r>
              <a:rPr lang="en-US" dirty="0" smtClean="0"/>
              <a:t>Hold breath for 10 seconds and then breath out slowly</a:t>
            </a:r>
          </a:p>
          <a:p>
            <a:pPr algn="l" rtl="0"/>
            <a:r>
              <a:rPr lang="en-US" dirty="0" smtClean="0"/>
              <a:t>Wash the spacer every month with soap and warm water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www.youtube.com/watch?v=0bU6fCN44FA&amp;t=76s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hlinkClick r:id="rId3"/>
              </a:rPr>
              <a:t>https://www.youtube.com/watch?v=_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Asee8TyHOw&amp;t=3s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ar-KW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Fareedah\Desktop\A2A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3425324" cy="171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How to use nasal spray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dirty="0" smtClean="0"/>
              <a:t>Blow your nose gently before using spray</a:t>
            </a:r>
          </a:p>
          <a:p>
            <a:pPr algn="l" rtl="0"/>
            <a:r>
              <a:rPr lang="en-US" dirty="0" smtClean="0"/>
              <a:t>Wash your hand with soap and water</a:t>
            </a:r>
          </a:p>
          <a:p>
            <a:pPr algn="l" rtl="0"/>
            <a:r>
              <a:rPr lang="en-US" dirty="0" smtClean="0"/>
              <a:t>Shake the bottle for 10 seconds</a:t>
            </a:r>
          </a:p>
          <a:p>
            <a:pPr algn="l" rtl="0"/>
            <a:r>
              <a:rPr lang="en-US" dirty="0" smtClean="0"/>
              <a:t>Remove the cap from nasal spray</a:t>
            </a:r>
          </a:p>
          <a:p>
            <a:pPr algn="l" rtl="0"/>
            <a:r>
              <a:rPr lang="en-US" dirty="0" smtClean="0"/>
              <a:t>Head upright and tilted forward slightly and press your finger one side to close one nostril</a:t>
            </a:r>
          </a:p>
          <a:p>
            <a:pPr algn="l" rtl="0"/>
            <a:r>
              <a:rPr lang="en-US" dirty="0" smtClean="0"/>
              <a:t>Gently insert the nasal spray into the other nostril</a:t>
            </a:r>
          </a:p>
          <a:p>
            <a:pPr algn="l" rtl="0"/>
            <a:r>
              <a:rPr lang="en-US" dirty="0"/>
              <a:t>Breathe in as you spray (but do not sniff hard as the spray then travels past the nose to the throat).</a:t>
            </a:r>
          </a:p>
          <a:p>
            <a:pPr algn="l" rtl="0"/>
            <a:r>
              <a:rPr lang="en-US" dirty="0"/>
              <a:t>Do not angle the canister towards the middle or side of the nose, but straight up. With your head tilted forward, the spray should go to the back of your nose.</a:t>
            </a:r>
          </a:p>
          <a:p>
            <a:pPr algn="l" rtl="0"/>
            <a:r>
              <a:rPr lang="en-US" dirty="0"/>
              <a:t>Repeat in the other nostril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 smtClean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www.youtube.com/watch?v=r4rWN8T89yU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KW" dirty="0"/>
          </a:p>
        </p:txBody>
      </p:sp>
      <p:pic>
        <p:nvPicPr>
          <p:cNvPr id="5122" name="Picture 2" descr="C:\Users\Fareedah\Desktop\5dc29fa4b070a36906b7fb44fa1fcc32740061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57200"/>
            <a:ext cx="1813787" cy="168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Explain how you can use the inhalers</a:t>
            </a:r>
          </a:p>
          <a:p>
            <a:pPr algn="l" rtl="0"/>
            <a:r>
              <a:rPr lang="en-US" dirty="0" smtClean="0"/>
              <a:t>Explain the use of Spacer? How you can wash it? When to use the spacer?</a:t>
            </a:r>
          </a:p>
          <a:p>
            <a:pPr algn="l" rtl="0"/>
            <a:r>
              <a:rPr lang="en-US" dirty="0" smtClean="0"/>
              <a:t>Nasal spray ( direction  and to close one </a:t>
            </a:r>
            <a:r>
              <a:rPr lang="en-US" dirty="0" err="1" smtClean="0"/>
              <a:t>nostil</a:t>
            </a:r>
            <a:r>
              <a:rPr lang="en-US" dirty="0" smtClean="0"/>
              <a:t>)</a:t>
            </a:r>
          </a:p>
          <a:p>
            <a:pPr algn="l" rtl="0"/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905</Words>
  <Application>Microsoft Office PowerPoint</Application>
  <PresentationFormat>On-screen Show (4:3)</PresentationFormat>
  <Paragraphs>129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4th Family Medicine Review Course</vt:lpstr>
      <vt:lpstr>Slide 2</vt:lpstr>
      <vt:lpstr>Inhalers</vt:lpstr>
      <vt:lpstr>How to use MDI </vt:lpstr>
      <vt:lpstr>How to use Diskus (Seretide)</vt:lpstr>
      <vt:lpstr>How to use symbicort</vt:lpstr>
      <vt:lpstr>MDI wit Spacer</vt:lpstr>
      <vt:lpstr>How to use nasal spray</vt:lpstr>
      <vt:lpstr>Slide 9</vt:lpstr>
      <vt:lpstr>Insulin Injection</vt:lpstr>
      <vt:lpstr>Needle injection</vt:lpstr>
      <vt:lpstr>Steps of injecting insulin by needle</vt:lpstr>
      <vt:lpstr>Slide 13</vt:lpstr>
      <vt:lpstr>Pen Insulin</vt:lpstr>
      <vt:lpstr>Site to inject insulin 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4th Family Medicine Review Course</dc:title>
  <dc:creator>Fareedah</dc:creator>
  <cp:lastModifiedBy>Fareedah</cp:lastModifiedBy>
  <cp:revision>15</cp:revision>
  <dcterms:created xsi:type="dcterms:W3CDTF">2019-04-18T18:27:01Z</dcterms:created>
  <dcterms:modified xsi:type="dcterms:W3CDTF">2019-04-19T22:48:11Z</dcterms:modified>
</cp:coreProperties>
</file>